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0" r:id="rId3"/>
    <p:sldId id="257" r:id="rId4"/>
    <p:sldId id="258" r:id="rId5"/>
    <p:sldId id="259" r:id="rId6"/>
    <p:sldId id="261" r:id="rId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189" autoAdjust="0"/>
    <p:restoredTop sz="94660"/>
  </p:normalViewPr>
  <p:slideViewPr>
    <p:cSldViewPr>
      <p:cViewPr>
        <p:scale>
          <a:sx n="114" d="100"/>
          <a:sy n="114" d="100"/>
        </p:scale>
        <p:origin x="-840" y="-2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AC0DA0-E4CD-422B-87F8-D5925D18F990}" type="datetimeFigureOut">
              <a:rPr lang="en-US" smtClean="0"/>
              <a:pPr/>
              <a:t>9/3/2014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DA0FBF-4D35-4CD3-874F-94FE4D42D4C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AC0DA0-E4CD-422B-87F8-D5925D18F990}" type="datetimeFigureOut">
              <a:rPr lang="en-US" smtClean="0"/>
              <a:pPr/>
              <a:t>9/3/2014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DA0FBF-4D35-4CD3-874F-94FE4D42D4C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AC0DA0-E4CD-422B-87F8-D5925D18F990}" type="datetimeFigureOut">
              <a:rPr lang="en-US" smtClean="0"/>
              <a:pPr/>
              <a:t>9/3/2014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DA0FBF-4D35-4CD3-874F-94FE4D42D4C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AC0DA0-E4CD-422B-87F8-D5925D18F990}" type="datetimeFigureOut">
              <a:rPr lang="en-US" smtClean="0"/>
              <a:pPr/>
              <a:t>9/3/2014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DA0FBF-4D35-4CD3-874F-94FE4D42D4C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AC0DA0-E4CD-422B-87F8-D5925D18F990}" type="datetimeFigureOut">
              <a:rPr lang="en-US" smtClean="0"/>
              <a:pPr/>
              <a:t>9/3/2014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DA0FBF-4D35-4CD3-874F-94FE4D42D4C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AC0DA0-E4CD-422B-87F8-D5925D18F990}" type="datetimeFigureOut">
              <a:rPr lang="en-US" smtClean="0"/>
              <a:pPr/>
              <a:t>9/3/2014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DA0FBF-4D35-4CD3-874F-94FE4D42D4C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AC0DA0-E4CD-422B-87F8-D5925D18F990}" type="datetimeFigureOut">
              <a:rPr lang="en-US" smtClean="0"/>
              <a:pPr/>
              <a:t>9/3/2014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DA0FBF-4D35-4CD3-874F-94FE4D42D4C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AC0DA0-E4CD-422B-87F8-D5925D18F990}" type="datetimeFigureOut">
              <a:rPr lang="en-US" smtClean="0"/>
              <a:pPr/>
              <a:t>9/3/2014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DA0FBF-4D35-4CD3-874F-94FE4D42D4C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AC0DA0-E4CD-422B-87F8-D5925D18F990}" type="datetimeFigureOut">
              <a:rPr lang="en-US" smtClean="0"/>
              <a:pPr/>
              <a:t>9/3/2014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DA0FBF-4D35-4CD3-874F-94FE4D42D4C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AC0DA0-E4CD-422B-87F8-D5925D18F990}" type="datetimeFigureOut">
              <a:rPr lang="en-US" smtClean="0"/>
              <a:pPr/>
              <a:t>9/3/2014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DA0FBF-4D35-4CD3-874F-94FE4D42D4C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AC0DA0-E4CD-422B-87F8-D5925D18F990}" type="datetimeFigureOut">
              <a:rPr lang="en-US" smtClean="0"/>
              <a:pPr/>
              <a:t>9/3/2014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DA0FBF-4D35-4CD3-874F-94FE4D42D4C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AC0DA0-E4CD-422B-87F8-D5925D18F990}" type="datetimeFigureOut">
              <a:rPr lang="en-US" smtClean="0"/>
              <a:pPr/>
              <a:t>9/3/2014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DA0FBF-4D35-4CD3-874F-94FE4D42D4C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jpeg"/><Relationship Id="rId4" Type="http://schemas.openxmlformats.org/officeDocument/2006/relationships/image" Target="../media/image4.jpeg"/><Relationship Id="rId9" Type="http://schemas.openxmlformats.org/officeDocument/2006/relationships/image" Target="../media/image9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://www.capeftd.org/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2"/>
                </a:solidFill>
                <a:latin typeface="Algerian" pitchFamily="82" charset="0"/>
              </a:rPr>
              <a:t>Facility Reservations</a:t>
            </a:r>
            <a:endParaRPr lang="en-US" dirty="0">
              <a:solidFill>
                <a:schemeClr val="tx2"/>
              </a:solidFill>
              <a:latin typeface="Algerian" pitchFamily="82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2013/2014 Facilities Use</a:t>
            </a:r>
            <a:endParaRPr lang="en-US" dirty="0"/>
          </a:p>
        </p:txBody>
      </p:sp>
      <p:pic>
        <p:nvPicPr>
          <p:cNvPr id="4" name="Picture 3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76200"/>
            <a:ext cx="6685371" cy="2133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2" name="Picture 8" descr="https://sites.google.com/a/capeelizabethschools.org/ftd/_/rsrc/1372183769194/home/Facilities/community-facilities/CC%20MAIN%20DOOR_SPRING.JPG?height=147&amp;width=20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24600" y="228600"/>
            <a:ext cx="2514600" cy="1848231"/>
          </a:xfrm>
          <a:prstGeom prst="rect">
            <a:avLst/>
          </a:prstGeom>
          <a:noFill/>
        </p:spPr>
      </p:pic>
      <p:pic>
        <p:nvPicPr>
          <p:cNvPr id="1034" name="Picture 10" descr="https://sites.google.com/a/capeelizabethschools.org/ftd/_/rsrc/1372770456849/home/Facilities/community-facilities/TC%20Fire%20Station.JPG?height=105&amp;width=20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24600" y="4572000"/>
            <a:ext cx="2514600" cy="1752600"/>
          </a:xfrm>
          <a:prstGeom prst="rect">
            <a:avLst/>
          </a:prstGeom>
          <a:noFill/>
        </p:spPr>
      </p:pic>
      <p:pic>
        <p:nvPicPr>
          <p:cNvPr id="1036" name="Picture 12" descr="https://sites.google.com/a/capeelizabethschools.org/ftd/_/rsrc/1373376269281/home/Facilities/community-facilities/IMG_3859%20copy.jpg?height=150&amp;width=200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48000" y="3352800"/>
            <a:ext cx="2590800" cy="1905000"/>
          </a:xfrm>
          <a:prstGeom prst="rect">
            <a:avLst/>
          </a:prstGeom>
          <a:noFill/>
        </p:spPr>
      </p:pic>
      <p:pic>
        <p:nvPicPr>
          <p:cNvPr id="1038" name="Picture 14" descr="https://4b19253e-a-602890ba-s-sites.googlegroups.com/a/capeelizabethschools.org/ftd/home/Facilities/community-facilities/Welcome%20CE%20Sign.JPG?attachauth=ANoY7cqgQ1WZasO3yzMQ5hTEe3YE2nR6wG8D2Ssi7cP7WF-9FRoeriuQECFmPpbZCozPVSqFyQMmKbvf-j4NTWBhwN0AHP15-oGEeQXYvvvf6imbosLX7uNpxcFGNXMxmvQqm4JLaK68mAPYA0Q9ND1MDQ8HCOcW8OWZWQxfwKPMy0cRjCAuLb32PMP40s39cQT69eFV5J7is8d13sHmJ60Ot7de-ljQQf5b7PuFD8vJJriNdCNcSfYWiZbTscBC63ClGZgGfo7w-63FIjJQNbLGxvNitROeDg%3D%3D&amp;attredirects=0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048000" y="0"/>
            <a:ext cx="2590800" cy="3124200"/>
          </a:xfrm>
          <a:prstGeom prst="rect">
            <a:avLst/>
          </a:prstGeom>
          <a:noFill/>
        </p:spPr>
      </p:pic>
      <p:pic>
        <p:nvPicPr>
          <p:cNvPr id="1040" name="Picture 16" descr="https://sites.google.com/a/capeelizabethschools.org/ftd/_/rsrc/1372259330438/home/Facilities/community-facilities/TM%20Library.png?height=122&amp;width=200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340839" y="2438400"/>
            <a:ext cx="2498361" cy="1828800"/>
          </a:xfrm>
          <a:prstGeom prst="rect">
            <a:avLst/>
          </a:prstGeom>
          <a:noFill/>
        </p:spPr>
      </p:pic>
      <p:pic>
        <p:nvPicPr>
          <p:cNvPr id="1042" name="Picture 18" descr="https://sites.google.com/a/capeelizabethschools.org/ftd/_/rsrc/1372261971777/home/Facilities/school-facilities/CEHS.jpg?height=240&amp;width=320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28600" y="304800"/>
            <a:ext cx="2438400" cy="1828801"/>
          </a:xfrm>
          <a:prstGeom prst="rect">
            <a:avLst/>
          </a:prstGeom>
          <a:noFill/>
        </p:spPr>
      </p:pic>
      <p:pic>
        <p:nvPicPr>
          <p:cNvPr id="1044" name="Picture 20" descr="https://sites.google.com/a/capeelizabethschools.org/ftd/_/rsrc/1372262370163/home/Facilities/school-facilities/MS%20Entrance.jpg?height=240&amp;width=320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28600" y="2362200"/>
            <a:ext cx="2438400" cy="1885951"/>
          </a:xfrm>
          <a:prstGeom prst="rect">
            <a:avLst/>
          </a:prstGeom>
          <a:noFill/>
        </p:spPr>
      </p:pic>
      <p:pic>
        <p:nvPicPr>
          <p:cNvPr id="1046" name="Picture 22" descr="https://sites.google.com/a/capeelizabethschools.org/ftd/_/rsrc/1373652850312/home/Facilities/school-facilities/PC%20School%20entrance.JPG?height=239&amp;width=320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28600" y="4495800"/>
            <a:ext cx="2448603" cy="1828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</a:t>
            </a:r>
            <a:r>
              <a:rPr lang="en-US" dirty="0" smtClean="0"/>
              <a:t>he Numbers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2057399"/>
          </a:xfrm>
        </p:spPr>
        <p:txBody>
          <a:bodyPr/>
          <a:lstStyle/>
          <a:p>
            <a:r>
              <a:rPr lang="en-US" dirty="0" smtClean="0"/>
              <a:t>Total reservation September 2013 – July 2014</a:t>
            </a:r>
          </a:p>
          <a:p>
            <a:pPr lvl="6"/>
            <a:r>
              <a:rPr lang="en-US" dirty="0" smtClean="0"/>
              <a:t>8491  reservations</a:t>
            </a:r>
          </a:p>
          <a:p>
            <a:pPr lvl="6"/>
            <a:r>
              <a:rPr lang="en-US" dirty="0" smtClean="0"/>
              <a:t>771 monthly average reservations</a:t>
            </a:r>
          </a:p>
          <a:p>
            <a:pPr lvl="6"/>
            <a:r>
              <a:rPr lang="en-US" dirty="0" smtClean="0"/>
              <a:t>March 2014 951 reservations</a:t>
            </a:r>
          </a:p>
          <a:p>
            <a:pPr lvl="6"/>
            <a:endParaRPr lang="en-US" dirty="0" smtClean="0"/>
          </a:p>
          <a:p>
            <a:pPr lvl="6"/>
            <a:endParaRPr lang="en-US" dirty="0" smtClean="0"/>
          </a:p>
        </p:txBody>
      </p:sp>
      <p:sp>
        <p:nvSpPr>
          <p:cNvPr id="4" name="TextBox 3"/>
          <p:cNvSpPr txBox="1"/>
          <p:nvPr/>
        </p:nvSpPr>
        <p:spPr>
          <a:xfrm>
            <a:off x="762000" y="3276600"/>
            <a:ext cx="815340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Reservations locations:</a:t>
            </a:r>
          </a:p>
          <a:p>
            <a:endParaRPr lang="en-US" dirty="0"/>
          </a:p>
          <a:p>
            <a:r>
              <a:rPr lang="en-US" dirty="0" smtClean="0"/>
              <a:t>	Community Services	Total reservations *3204</a:t>
            </a:r>
          </a:p>
          <a:p>
            <a:r>
              <a:rPr lang="en-US" dirty="0" smtClean="0"/>
              <a:t>	High School		Total reservations *2549</a:t>
            </a:r>
          </a:p>
          <a:p>
            <a:r>
              <a:rPr lang="en-US" dirty="0" smtClean="0"/>
              <a:t>	Middle School		Total reservations *881</a:t>
            </a:r>
          </a:p>
          <a:p>
            <a:r>
              <a:rPr lang="en-US" dirty="0" smtClean="0"/>
              <a:t>	Pond Cove		Total reservations *632</a:t>
            </a:r>
          </a:p>
          <a:p>
            <a:r>
              <a:rPr lang="en-US" dirty="0" smtClean="0"/>
              <a:t>	Thomas Memorial Library	Total reservations *417</a:t>
            </a:r>
          </a:p>
          <a:p>
            <a:r>
              <a:rPr lang="en-US" dirty="0" smtClean="0"/>
              <a:t>	Town Center Fire station	Total reservations *49</a:t>
            </a:r>
          </a:p>
          <a:p>
            <a:r>
              <a:rPr lang="en-US" dirty="0" smtClean="0"/>
              <a:t>	Town Hall			Total reservations *759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762000" y="6096000"/>
            <a:ext cx="8153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* 11 month period.  Internal and external reservations</a:t>
            </a:r>
            <a:endParaRPr lang="en-US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2"/>
                </a:solidFill>
                <a:latin typeface="Algerian" pitchFamily="82" charset="0"/>
              </a:rPr>
              <a:t>Facility Use updates</a:t>
            </a:r>
            <a:endParaRPr lang="en-US" dirty="0">
              <a:solidFill>
                <a:schemeClr val="tx2"/>
              </a:solidFill>
              <a:latin typeface="Algerian" pitchFamily="8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5181600"/>
          </a:xfrm>
        </p:spPr>
        <p:txBody>
          <a:bodyPr>
            <a:normAutofit fontScale="62500" lnSpcReduction="20000"/>
          </a:bodyPr>
          <a:lstStyle/>
          <a:p>
            <a:r>
              <a:rPr lang="en-US" dirty="0" smtClean="0"/>
              <a:t>Annual Site supervisor training</a:t>
            </a:r>
          </a:p>
          <a:p>
            <a:endParaRPr lang="en-US" dirty="0" smtClean="0"/>
          </a:p>
          <a:p>
            <a:r>
              <a:rPr lang="en-US" dirty="0" smtClean="0"/>
              <a:t>Flexible rate schedules </a:t>
            </a:r>
          </a:p>
          <a:p>
            <a:endParaRPr lang="en-US" dirty="0" smtClean="0"/>
          </a:p>
          <a:p>
            <a:r>
              <a:rPr lang="en-US" dirty="0" smtClean="0"/>
              <a:t>Online Facility requests (</a:t>
            </a:r>
            <a:r>
              <a:rPr lang="en-US" dirty="0" smtClean="0">
                <a:hlinkClick r:id="rId2"/>
              </a:rPr>
              <a:t>www.capeftd.org</a:t>
            </a:r>
            <a:r>
              <a:rPr lang="en-US" dirty="0" smtClean="0"/>
              <a:t>)</a:t>
            </a:r>
          </a:p>
          <a:p>
            <a:endParaRPr lang="en-US" dirty="0" smtClean="0"/>
          </a:p>
          <a:p>
            <a:r>
              <a:rPr lang="en-US" dirty="0" smtClean="0"/>
              <a:t>Facility Use Committee annual review team</a:t>
            </a:r>
          </a:p>
          <a:p>
            <a:pPr lvl="2"/>
            <a:r>
              <a:rPr lang="en-US" b="1" dirty="0" smtClean="0"/>
              <a:t>Committee members:</a:t>
            </a:r>
          </a:p>
          <a:p>
            <a:pPr lvl="5"/>
            <a:r>
              <a:rPr lang="en-US" sz="2500" b="1" dirty="0" smtClean="0"/>
              <a:t>Nikki Dresser,	Citizen</a:t>
            </a:r>
          </a:p>
          <a:p>
            <a:pPr lvl="5"/>
            <a:r>
              <a:rPr lang="en-US" sz="2500" b="1" dirty="0" smtClean="0"/>
              <a:t>Caroline Flaherty,	Citizen</a:t>
            </a:r>
          </a:p>
          <a:p>
            <a:pPr lvl="5"/>
            <a:r>
              <a:rPr lang="en-US" sz="2500" b="1" smtClean="0"/>
              <a:t>Peter Gleeson</a:t>
            </a:r>
            <a:r>
              <a:rPr lang="en-US" sz="2500" b="1" dirty="0" smtClean="0"/>
              <a:t>,	Fire Chief</a:t>
            </a:r>
          </a:p>
          <a:p>
            <a:pPr lvl="5"/>
            <a:r>
              <a:rPr lang="en-US" sz="2500" b="1" dirty="0" smtClean="0"/>
              <a:t>Janet Hoskin,		Facilities Scheduler</a:t>
            </a:r>
          </a:p>
          <a:p>
            <a:pPr lvl="5"/>
            <a:r>
              <a:rPr lang="en-US" sz="2500" b="1" dirty="0" smtClean="0"/>
              <a:t>Meredith Nadeau,	Superintendent of Schools</a:t>
            </a:r>
          </a:p>
          <a:p>
            <a:pPr lvl="5"/>
            <a:r>
              <a:rPr lang="en-US" sz="2500" b="1" dirty="0" smtClean="0"/>
              <a:t>Jay Scherma,		Library Director</a:t>
            </a:r>
          </a:p>
          <a:p>
            <a:pPr lvl="5"/>
            <a:r>
              <a:rPr lang="en-US" sz="2500" b="1" dirty="0" smtClean="0"/>
              <a:t>Jeff Shedd,		High School Principal</a:t>
            </a:r>
          </a:p>
          <a:p>
            <a:pPr lvl="5"/>
            <a:r>
              <a:rPr lang="en-US" sz="2500" b="1" dirty="0" smtClean="0"/>
              <a:t>Jessica Sullivan,	Town Council Chair</a:t>
            </a:r>
          </a:p>
          <a:p>
            <a:pPr lvl="5"/>
            <a:r>
              <a:rPr lang="en-US" sz="2500" b="1" dirty="0" smtClean="0"/>
              <a:t>Jeff Thoreck,		Athletic Director</a:t>
            </a:r>
          </a:p>
          <a:p>
            <a:pPr lvl="5"/>
            <a:r>
              <a:rPr lang="en-US" sz="2500" b="1" dirty="0" smtClean="0"/>
              <a:t>Katie Williams-Hewitt, 	School Board Member</a:t>
            </a:r>
          </a:p>
          <a:p>
            <a:pPr lvl="5"/>
            <a:r>
              <a:rPr lang="en-US" sz="2500" b="1" dirty="0" smtClean="0"/>
              <a:t>Mike O’Connor,	Citizen</a:t>
            </a:r>
          </a:p>
          <a:p>
            <a:pPr lvl="5"/>
            <a:endParaRPr lang="en-US" dirty="0" smtClean="0"/>
          </a:p>
          <a:p>
            <a:pPr lvl="4"/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tx2"/>
                </a:solidFill>
                <a:latin typeface="Algerian" pitchFamily="82" charset="0"/>
              </a:rPr>
              <a:t>Site Supervisor training 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399"/>
            <a:ext cx="8229600" cy="3962401"/>
          </a:xfrm>
        </p:spPr>
        <p:txBody>
          <a:bodyPr>
            <a:normAutofit/>
          </a:bodyPr>
          <a:lstStyle/>
          <a:p>
            <a:r>
              <a:rPr lang="en-US" dirty="0" smtClean="0"/>
              <a:t>Different types of Site </a:t>
            </a:r>
            <a:r>
              <a:rPr lang="en-US" dirty="0"/>
              <a:t>S</a:t>
            </a:r>
            <a:r>
              <a:rPr lang="en-US" dirty="0" smtClean="0"/>
              <a:t>upervisors</a:t>
            </a:r>
          </a:p>
          <a:p>
            <a:pPr lvl="5"/>
            <a:r>
              <a:rPr lang="en-US" dirty="0" smtClean="0"/>
              <a:t>Paid Site Supervisor</a:t>
            </a:r>
          </a:p>
          <a:p>
            <a:pPr lvl="5"/>
            <a:r>
              <a:rPr lang="en-US" dirty="0" smtClean="0"/>
              <a:t>Program Volunteer Site Supervisor</a:t>
            </a:r>
          </a:p>
          <a:p>
            <a:pPr lvl="5"/>
            <a:endParaRPr lang="en-US" dirty="0" smtClean="0"/>
          </a:p>
          <a:p>
            <a:pPr lvl="5"/>
            <a:endParaRPr lang="en-US" dirty="0"/>
          </a:p>
          <a:p>
            <a:r>
              <a:rPr lang="en-US" dirty="0" smtClean="0"/>
              <a:t>Annual required training</a:t>
            </a:r>
          </a:p>
          <a:p>
            <a:pPr lvl="5"/>
            <a:r>
              <a:rPr lang="en-US" dirty="0" smtClean="0"/>
              <a:t>36 people have attended annual training</a:t>
            </a:r>
          </a:p>
          <a:p>
            <a:pPr lvl="5"/>
            <a:r>
              <a:rPr lang="en-US" dirty="0" smtClean="0"/>
              <a:t>12 people have attended annual refresher training</a:t>
            </a:r>
          </a:p>
          <a:p>
            <a:pPr lvl="5"/>
            <a:r>
              <a:rPr lang="en-US" dirty="0" smtClean="0"/>
              <a:t> Over 50% are volunteer Site Supervisors</a:t>
            </a:r>
          </a:p>
          <a:p>
            <a:pPr lvl="5"/>
            <a:endParaRPr lang="en-US" dirty="0"/>
          </a:p>
          <a:p>
            <a:pPr lvl="5"/>
            <a:endParaRPr lang="en-US" dirty="0" smtClean="0"/>
          </a:p>
          <a:p>
            <a:pPr lvl="5"/>
            <a:endParaRPr lang="en-US" dirty="0"/>
          </a:p>
          <a:p>
            <a:pPr lvl="5"/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5" name="Picture 4" descr="sue W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2400" y="4114800"/>
            <a:ext cx="2592825" cy="2514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2"/>
                </a:solidFill>
                <a:latin typeface="Algerian" pitchFamily="82" charset="0"/>
              </a:rPr>
              <a:t>Flexible rate schedules</a:t>
            </a:r>
            <a:endParaRPr lang="en-US" dirty="0">
              <a:solidFill>
                <a:schemeClr val="tx2"/>
              </a:solidFill>
              <a:latin typeface="Algerian" pitchFamily="8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Cape </a:t>
            </a:r>
            <a:r>
              <a:rPr lang="en-US" dirty="0"/>
              <a:t>E</a:t>
            </a:r>
            <a:r>
              <a:rPr lang="en-US" dirty="0" smtClean="0"/>
              <a:t>lizabeth resident groups pay no fees</a:t>
            </a:r>
          </a:p>
          <a:p>
            <a:pPr lvl="5"/>
            <a:r>
              <a:rPr lang="en-US" dirty="0" smtClean="0"/>
              <a:t>Cape </a:t>
            </a:r>
            <a:r>
              <a:rPr lang="en-US" dirty="0"/>
              <a:t>E</a:t>
            </a:r>
            <a:r>
              <a:rPr lang="en-US" dirty="0" smtClean="0"/>
              <a:t>lizabeth Little League</a:t>
            </a:r>
          </a:p>
          <a:p>
            <a:pPr lvl="5"/>
            <a:r>
              <a:rPr lang="en-US" dirty="0" smtClean="0"/>
              <a:t>Cape Elizabeth Education Foundation</a:t>
            </a:r>
          </a:p>
          <a:p>
            <a:pPr lvl="5"/>
            <a:r>
              <a:rPr lang="en-US" dirty="0" smtClean="0"/>
              <a:t>Cape </a:t>
            </a:r>
            <a:r>
              <a:rPr lang="en-US" dirty="0"/>
              <a:t>E</a:t>
            </a:r>
            <a:r>
              <a:rPr lang="en-US" dirty="0" smtClean="0"/>
              <a:t>lizabeth Historical Society</a:t>
            </a:r>
          </a:p>
          <a:p>
            <a:pPr lvl="5"/>
            <a:r>
              <a:rPr lang="en-US" dirty="0" smtClean="0"/>
              <a:t>Broad Cove Neighborhood </a:t>
            </a:r>
          </a:p>
          <a:p>
            <a:r>
              <a:rPr lang="en-US" dirty="0" smtClean="0"/>
              <a:t>Flexible rates for multi booking users</a:t>
            </a:r>
          </a:p>
          <a:p>
            <a:pPr lvl="5"/>
            <a:r>
              <a:rPr lang="en-US" dirty="0" smtClean="0"/>
              <a:t>Coastal Maine Aquatics</a:t>
            </a:r>
          </a:p>
          <a:p>
            <a:pPr lvl="5"/>
            <a:r>
              <a:rPr lang="en-US" dirty="0" smtClean="0"/>
              <a:t>First Evangelical Church</a:t>
            </a:r>
            <a:endParaRPr lang="en-US" dirty="0"/>
          </a:p>
          <a:p>
            <a:r>
              <a:rPr lang="en-US" dirty="0" smtClean="0"/>
              <a:t>Larger group booking</a:t>
            </a:r>
          </a:p>
          <a:p>
            <a:pPr lvl="5"/>
            <a:r>
              <a:rPr lang="en-US" dirty="0" smtClean="0"/>
              <a:t>Maine Senior Games</a:t>
            </a:r>
          </a:p>
          <a:p>
            <a:pPr lvl="5"/>
            <a:r>
              <a:rPr lang="en-US" dirty="0" smtClean="0"/>
              <a:t>East Cobb Baseball Tournament</a:t>
            </a:r>
          </a:p>
          <a:p>
            <a:pPr lvl="5"/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1232</TotalTime>
  <Words>150</Words>
  <Application>Microsoft Office PowerPoint</Application>
  <PresentationFormat>On-screen Show (4:3)</PresentationFormat>
  <Paragraphs>71</Paragraphs>
  <Slides>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Office Theme</vt:lpstr>
      <vt:lpstr>Facility Reservations</vt:lpstr>
      <vt:lpstr>PowerPoint Presentation</vt:lpstr>
      <vt:lpstr>The Numbers</vt:lpstr>
      <vt:lpstr>Facility Use updates</vt:lpstr>
      <vt:lpstr>Site Supervisor training  </vt:lpstr>
      <vt:lpstr>Flexible rate schedules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Facility Reservations</dc:title>
  <dc:creator>gmarles</dc:creator>
  <cp:lastModifiedBy>Michael McGovern</cp:lastModifiedBy>
  <cp:revision>31</cp:revision>
  <dcterms:created xsi:type="dcterms:W3CDTF">2014-08-25T20:58:06Z</dcterms:created>
  <dcterms:modified xsi:type="dcterms:W3CDTF">2014-09-03T13:42:27Z</dcterms:modified>
</cp:coreProperties>
</file>